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handoutMasterIdLst>
    <p:handoutMasterId r:id="rId23"/>
  </p:handout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5" r:id="rId15"/>
    <p:sldId id="276" r:id="rId16"/>
    <p:sldId id="277" r:id="rId17"/>
    <p:sldId id="274" r:id="rId18"/>
    <p:sldId id="269" r:id="rId19"/>
    <p:sldId id="270" r:id="rId20"/>
    <p:sldId id="272" r:id="rId21"/>
    <p:sldId id="271" r:id="rId22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31" autoAdjust="0"/>
    <p:restoredTop sz="86455" autoAdjust="0"/>
  </p:normalViewPr>
  <p:slideViewPr>
    <p:cSldViewPr>
      <p:cViewPr varScale="1">
        <p:scale>
          <a:sx n="62" d="100"/>
          <a:sy n="62" d="100"/>
        </p:scale>
        <p:origin x="-288" y="-7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578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660"/>
    </p:cViewPr>
  </p:sorterViewPr>
  <p:notesViewPr>
    <p:cSldViewPr>
      <p:cViewPr varScale="1">
        <p:scale>
          <a:sx n="55" d="100"/>
          <a:sy n="55" d="100"/>
        </p:scale>
        <p:origin x="-1782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94A2F92-6F2C-4714-ADD9-41130BC2409D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845B75-8B66-45A8-BFEC-99644E88956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898819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 smtClean="0"/>
              <a:t>Kliknutím lze upravit styl předlohy.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7108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443766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95250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16844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555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03244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67851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880287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6083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33770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 smtClean="0"/>
              <a:t>Kliknutím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266412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 smtClean="0"/>
              <a:t>Kliknutím lze upravit styl.</a:t>
            </a:r>
            <a:endParaRPr lang="cs-CZ"/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 smtClean="0"/>
              <a:t>Kliknutím lze upravit styly předlohy textu.</a:t>
            </a:r>
          </a:p>
          <a:p>
            <a:pPr lvl="1"/>
            <a:r>
              <a:rPr lang="cs-CZ" smtClean="0"/>
              <a:t>Druhá úroveň</a:t>
            </a:r>
          </a:p>
          <a:p>
            <a:pPr lvl="2"/>
            <a:r>
              <a:rPr lang="cs-CZ" smtClean="0"/>
              <a:t>Třetí úroveň</a:t>
            </a:r>
          </a:p>
          <a:p>
            <a:pPr lvl="3"/>
            <a:r>
              <a:rPr lang="cs-CZ" smtClean="0"/>
              <a:t>Čtvrtá úroveň</a:t>
            </a:r>
          </a:p>
          <a:p>
            <a:pPr lvl="4"/>
            <a:r>
              <a:rPr lang="cs-CZ" smtClean="0"/>
              <a:t>Pátá úroveň</a:t>
            </a:r>
            <a:endParaRPr lang="cs-CZ"/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7A9DDE-9778-4E85-ABF9-44417B0F0350}" type="datetimeFigureOut">
              <a:rPr lang="cs-CZ" smtClean="0"/>
              <a:t>22. 12. 2013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8C4452-C8FF-41BE-855A-D7FA1B708E2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310127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ČOV Slapy</a:t>
            </a:r>
            <a:br>
              <a:rPr lang="cs-CZ" dirty="0" smtClean="0"/>
            </a:br>
            <a:r>
              <a:rPr lang="cs-CZ" dirty="0" smtClean="0"/>
              <a:t/>
            </a:r>
            <a:br>
              <a:rPr lang="cs-CZ" dirty="0" smtClean="0"/>
            </a:br>
            <a:endParaRPr lang="cs-CZ" dirty="0"/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cs-CZ" sz="1600" dirty="0" smtClean="0"/>
              <a:t>Dostavba druhé linky biologického čištění </a:t>
            </a:r>
          </a:p>
          <a:p>
            <a:r>
              <a:rPr lang="cs-CZ" sz="1600" dirty="0" smtClean="0"/>
              <a:t> 2012</a:t>
            </a:r>
            <a:endParaRPr lang="cs-CZ" sz="1600" dirty="0"/>
          </a:p>
        </p:txBody>
      </p:sp>
    </p:spTree>
    <p:extLst>
      <p:ext uri="{BB962C8B-B14F-4D97-AF65-F5344CB8AC3E}">
        <p14:creationId xmlns:p14="http://schemas.microsoft.com/office/powerpoint/2010/main" val="31706162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851899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7112" y="1600200"/>
            <a:ext cx="3029776" cy="4525963"/>
          </a:xfrm>
        </p:spPr>
      </p:pic>
    </p:spTree>
    <p:extLst>
      <p:ext uri="{BB962C8B-B14F-4D97-AF65-F5344CB8AC3E}">
        <p14:creationId xmlns:p14="http://schemas.microsoft.com/office/powerpoint/2010/main" val="24643306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3024347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Půdní vestavba ve škole</a:t>
            </a:r>
            <a:br>
              <a:rPr lang="cs-CZ" dirty="0" smtClean="0"/>
            </a:br>
            <a:r>
              <a:rPr lang="cs-CZ" sz="1600" dirty="0" smtClean="0"/>
              <a:t>2013</a:t>
            </a:r>
            <a:r>
              <a:rPr lang="cs-CZ" sz="1400" dirty="0" smtClean="0"/>
              <a:t/>
            </a:r>
            <a:br>
              <a:rPr lang="cs-CZ" sz="1400" dirty="0" smtClean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366133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1934471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155107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949111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2845640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9383596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35078014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18855821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4691" y="1600200"/>
            <a:ext cx="6034617" cy="4525963"/>
          </a:xfrm>
        </p:spPr>
      </p:pic>
    </p:spTree>
    <p:extLst>
      <p:ext uri="{BB962C8B-B14F-4D97-AF65-F5344CB8AC3E}">
        <p14:creationId xmlns:p14="http://schemas.microsoft.com/office/powerpoint/2010/main" val="1997849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4764" y="1600200"/>
            <a:ext cx="3394472" cy="4525963"/>
          </a:xfrm>
        </p:spPr>
      </p:pic>
    </p:spTree>
    <p:extLst>
      <p:ext uri="{BB962C8B-B14F-4D97-AF65-F5344CB8AC3E}">
        <p14:creationId xmlns:p14="http://schemas.microsoft.com/office/powerpoint/2010/main" val="29849740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000" y="518405"/>
            <a:ext cx="9144000" cy="6121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9586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711349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40290862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33558043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27381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14138998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2404532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 smtClean="0"/>
              <a:t>Úpravna vody Skalice</a:t>
            </a:r>
            <a:br>
              <a:rPr lang="cs-CZ" dirty="0" smtClean="0"/>
            </a:br>
            <a:r>
              <a:rPr lang="cs-CZ" dirty="0" smtClean="0"/>
              <a:t>2012</a:t>
            </a:r>
            <a:r>
              <a:rPr lang="cs-CZ" dirty="0"/>
              <a:t/>
            </a:r>
            <a:br>
              <a:rPr lang="cs-CZ" dirty="0"/>
            </a:br>
            <a:endParaRPr lang="cs-CZ" dirty="0"/>
          </a:p>
        </p:txBody>
      </p:sp>
      <p:pic>
        <p:nvPicPr>
          <p:cNvPr id="4" name="Zástupný symbol pro obsah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1497" y="1600200"/>
            <a:ext cx="6761006" cy="4525963"/>
          </a:xfrm>
        </p:spPr>
      </p:pic>
    </p:spTree>
    <p:extLst>
      <p:ext uri="{BB962C8B-B14F-4D97-AF65-F5344CB8AC3E}">
        <p14:creationId xmlns:p14="http://schemas.microsoft.com/office/powerpoint/2010/main" val="39357784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000"/>
    </mc:Choice>
    <mc:Fallback xmlns="">
      <p:transition spd="slow" advTm="5000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ystému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216</TotalTime>
  <Words>16</Words>
  <Application>Microsoft Office PowerPoint</Application>
  <PresentationFormat>Předvádění na obrazovce (4:3)</PresentationFormat>
  <Paragraphs>5</Paragraphs>
  <Slides>21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21</vt:i4>
      </vt:variant>
    </vt:vector>
  </HeadingPairs>
  <TitlesOfParts>
    <vt:vector size="22" baseType="lpstr">
      <vt:lpstr>Motiv systému Office</vt:lpstr>
      <vt:lpstr>ČOV Slapy 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Úpravna vody Skalice 2012 </vt:lpstr>
      <vt:lpstr>Prezentace aplikace PowerPoint</vt:lpstr>
      <vt:lpstr>Prezentace aplikace PowerPoint</vt:lpstr>
      <vt:lpstr>Prezentace aplikace PowerPoint</vt:lpstr>
      <vt:lpstr>Půdní vestavba ve škole 2013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ČOV Slapy</dc:title>
  <dc:creator>admin</dc:creator>
  <cp:lastModifiedBy>admin</cp:lastModifiedBy>
  <cp:revision>10</cp:revision>
  <dcterms:created xsi:type="dcterms:W3CDTF">2013-12-10T11:27:04Z</dcterms:created>
  <dcterms:modified xsi:type="dcterms:W3CDTF">2013-12-22T19:13:19Z</dcterms:modified>
</cp:coreProperties>
</file>